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24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2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0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4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6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1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79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156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93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3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714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9593D-8030-45B3-B433-540849C4FDA8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17CDC-E87E-464F-8149-FF1C488AC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23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3" y="217502"/>
            <a:ext cx="4119240" cy="308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50" y="248574"/>
            <a:ext cx="4077809" cy="305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3" y="3586579"/>
            <a:ext cx="4119240" cy="308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50" y="3537753"/>
            <a:ext cx="4077809" cy="305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9104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emelyn@mail.ru</dc:creator>
  <cp:lastModifiedBy>emelyn@mail.ru</cp:lastModifiedBy>
  <cp:revision>1</cp:revision>
  <dcterms:created xsi:type="dcterms:W3CDTF">2023-05-10T06:28:08Z</dcterms:created>
  <dcterms:modified xsi:type="dcterms:W3CDTF">2023-05-10T06:30:40Z</dcterms:modified>
</cp:coreProperties>
</file>